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"/>
  </p:notesMasterIdLst>
  <p:sldIdLst>
    <p:sldId id="260" r:id="rId2"/>
  </p:sldIdLst>
  <p:sldSz cx="10698163" cy="7589838"/>
  <p:notesSz cx="6735763" cy="98663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91" userDrawn="1">
          <p15:clr>
            <a:srgbClr val="A4A3A4"/>
          </p15:clr>
        </p15:guide>
        <p15:guide id="2" pos="337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694A"/>
    <a:srgbClr val="C0C0C0"/>
    <a:srgbClr val="EFBF04"/>
    <a:srgbClr val="D4AF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235E43-DA21-416E-B256-1A75BD73526D}" v="7" dt="2025-06-13T17:52:49.7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40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82" y="1723"/>
      </p:cViewPr>
      <p:guideLst>
        <p:guide orient="horz" pos="2391"/>
        <p:guide pos="337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rren Feltmate" userId="06ccb0c333b4239d" providerId="LiveId" clId="{53A51EF0-514D-4E63-B153-8D345680C865}"/>
    <pc:docChg chg="modSld">
      <pc:chgData name="Warren Feltmate" userId="06ccb0c333b4239d" providerId="LiveId" clId="{53A51EF0-514D-4E63-B153-8D345680C865}" dt="2025-06-10T11:50:41.856" v="91" actId="14429"/>
      <pc:docMkLst>
        <pc:docMk/>
      </pc:docMkLst>
      <pc:sldChg chg="addSp modSp mod">
        <pc:chgData name="Warren Feltmate" userId="06ccb0c333b4239d" providerId="LiveId" clId="{53A51EF0-514D-4E63-B153-8D345680C865}" dt="2025-06-10T11:50:41.856" v="91" actId="14429"/>
        <pc:sldMkLst>
          <pc:docMk/>
          <pc:sldMk cId="3763094630" sldId="260"/>
        </pc:sldMkLst>
        <pc:spChg chg="mod">
          <ac:chgData name="Warren Feltmate" userId="06ccb0c333b4239d" providerId="LiveId" clId="{53A51EF0-514D-4E63-B153-8D345680C865}" dt="2025-06-10T06:21:55.718" v="5" actId="962"/>
          <ac:spMkLst>
            <pc:docMk/>
            <pc:sldMk cId="3763094630" sldId="260"/>
            <ac:spMk id="7" creationId="{55B39811-B9CB-DF34-4DEC-4C382DBDAF51}"/>
          </ac:spMkLst>
        </pc:spChg>
        <pc:spChg chg="mod">
          <ac:chgData name="Warren Feltmate" userId="06ccb0c333b4239d" providerId="LiveId" clId="{53A51EF0-514D-4E63-B153-8D345680C865}" dt="2025-06-10T06:22:06.612" v="8" actId="962"/>
          <ac:spMkLst>
            <pc:docMk/>
            <pc:sldMk cId="3763094630" sldId="260"/>
            <ac:spMk id="9" creationId="{4C83C089-95DA-DFEA-55AF-FBBAFFAED993}"/>
          </ac:spMkLst>
        </pc:spChg>
        <pc:spChg chg="mod modVis">
          <ac:chgData name="Warren Feltmate" userId="06ccb0c333b4239d" providerId="LiveId" clId="{53A51EF0-514D-4E63-B153-8D345680C865}" dt="2025-06-10T11:43:41.163" v="86" actId="14429"/>
          <ac:spMkLst>
            <pc:docMk/>
            <pc:sldMk cId="3763094630" sldId="260"/>
            <ac:spMk id="10" creationId="{211F859C-7F32-CB65-559D-DE0176421975}"/>
          </ac:spMkLst>
        </pc:spChg>
        <pc:spChg chg="mod modVis">
          <ac:chgData name="Warren Feltmate" userId="06ccb0c333b4239d" providerId="LiveId" clId="{53A51EF0-514D-4E63-B153-8D345680C865}" dt="2025-06-10T06:34:42.142" v="73" actId="14430"/>
          <ac:spMkLst>
            <pc:docMk/>
            <pc:sldMk cId="3763094630" sldId="260"/>
            <ac:spMk id="11" creationId="{56B8B5AB-8C37-FF74-1263-018DD975BBB8}"/>
          </ac:spMkLst>
        </pc:spChg>
        <pc:spChg chg="mod modVis">
          <ac:chgData name="Warren Feltmate" userId="06ccb0c333b4239d" providerId="LiveId" clId="{53A51EF0-514D-4E63-B153-8D345680C865}" dt="2025-06-10T06:34:42.569" v="74" actId="14430"/>
          <ac:spMkLst>
            <pc:docMk/>
            <pc:sldMk cId="3763094630" sldId="260"/>
            <ac:spMk id="12" creationId="{EE914B36-BE47-FF80-C5DB-FD28F4559B54}"/>
          </ac:spMkLst>
        </pc:spChg>
        <pc:spChg chg="mod modVis">
          <ac:chgData name="Warren Feltmate" userId="06ccb0c333b4239d" providerId="LiveId" clId="{53A51EF0-514D-4E63-B153-8D345680C865}" dt="2025-06-10T06:34:41.710" v="72" actId="14430"/>
          <ac:spMkLst>
            <pc:docMk/>
            <pc:sldMk cId="3763094630" sldId="260"/>
            <ac:spMk id="14" creationId="{BF7D91BA-BCC2-29A3-F56E-E91B7D275475}"/>
          </ac:spMkLst>
        </pc:spChg>
        <pc:spChg chg="mod modVis">
          <ac:chgData name="Warren Feltmate" userId="06ccb0c333b4239d" providerId="LiveId" clId="{53A51EF0-514D-4E63-B153-8D345680C865}" dt="2025-06-10T06:34:41.281" v="71" actId="14430"/>
          <ac:spMkLst>
            <pc:docMk/>
            <pc:sldMk cId="3763094630" sldId="260"/>
            <ac:spMk id="15" creationId="{FF0D2DE1-AE0C-6247-940B-3A1D5E927943}"/>
          </ac:spMkLst>
        </pc:spChg>
        <pc:spChg chg="mod modVis">
          <ac:chgData name="Warren Feltmate" userId="06ccb0c333b4239d" providerId="LiveId" clId="{53A51EF0-514D-4E63-B153-8D345680C865}" dt="2025-06-10T11:43:43.402" v="87" actId="14429"/>
          <ac:spMkLst>
            <pc:docMk/>
            <pc:sldMk cId="3763094630" sldId="260"/>
            <ac:spMk id="16" creationId="{7F380E75-1A15-B5E6-A0E5-54C6C91104CA}"/>
          </ac:spMkLst>
        </pc:spChg>
        <pc:spChg chg="mod modVis">
          <ac:chgData name="Warren Feltmate" userId="06ccb0c333b4239d" providerId="LiveId" clId="{53A51EF0-514D-4E63-B153-8D345680C865}" dt="2025-06-10T06:34:38.014" v="68" actId="14430"/>
          <ac:spMkLst>
            <pc:docMk/>
            <pc:sldMk cId="3763094630" sldId="260"/>
            <ac:spMk id="17" creationId="{229CADBC-8514-04FB-69AE-13BBEDD244CA}"/>
          </ac:spMkLst>
        </pc:spChg>
        <pc:spChg chg="mod modVis">
          <ac:chgData name="Warren Feltmate" userId="06ccb0c333b4239d" providerId="LiveId" clId="{53A51EF0-514D-4E63-B153-8D345680C865}" dt="2025-06-10T06:34:38.476" v="69" actId="14430"/>
          <ac:spMkLst>
            <pc:docMk/>
            <pc:sldMk cId="3763094630" sldId="260"/>
            <ac:spMk id="18" creationId="{ECF988B6-265B-3D99-9F97-0FEADB7C1644}"/>
          </ac:spMkLst>
        </pc:spChg>
        <pc:spChg chg="mod">
          <ac:chgData name="Warren Feltmate" userId="06ccb0c333b4239d" providerId="LiveId" clId="{53A51EF0-514D-4E63-B153-8D345680C865}" dt="2025-06-10T06:21:58.021" v="6" actId="962"/>
          <ac:spMkLst>
            <pc:docMk/>
            <pc:sldMk cId="3763094630" sldId="260"/>
            <ac:spMk id="19" creationId="{2AD63EFA-5D04-34AE-1BD2-C1A1C1E86367}"/>
          </ac:spMkLst>
        </pc:spChg>
        <pc:spChg chg="mod">
          <ac:chgData name="Warren Feltmate" userId="06ccb0c333b4239d" providerId="LiveId" clId="{53A51EF0-514D-4E63-B153-8D345680C865}" dt="2025-06-10T06:22:00.539" v="7" actId="962"/>
          <ac:spMkLst>
            <pc:docMk/>
            <pc:sldMk cId="3763094630" sldId="260"/>
            <ac:spMk id="20" creationId="{3293CF0D-287A-9F11-5452-27264AC5F678}"/>
          </ac:spMkLst>
        </pc:spChg>
        <pc:spChg chg="mod modVis">
          <ac:chgData name="Warren Feltmate" userId="06ccb0c333b4239d" providerId="LiveId" clId="{53A51EF0-514D-4E63-B153-8D345680C865}" dt="2025-06-10T06:34:42.984" v="75" actId="14430"/>
          <ac:spMkLst>
            <pc:docMk/>
            <pc:sldMk cId="3763094630" sldId="260"/>
            <ac:spMk id="21" creationId="{35F08449-D8E4-BF66-EE24-1DB40E4EF3AA}"/>
          </ac:spMkLst>
        </pc:spChg>
        <pc:spChg chg="mod modVis">
          <ac:chgData name="Warren Feltmate" userId="06ccb0c333b4239d" providerId="LiveId" clId="{53A51EF0-514D-4E63-B153-8D345680C865}" dt="2025-06-10T06:34:43.444" v="76" actId="14430"/>
          <ac:spMkLst>
            <pc:docMk/>
            <pc:sldMk cId="3763094630" sldId="260"/>
            <ac:spMk id="22" creationId="{11E94AD0-E38A-A7DA-E614-3827C37A1968}"/>
          </ac:spMkLst>
        </pc:spChg>
        <pc:spChg chg="mod modVis">
          <ac:chgData name="Warren Feltmate" userId="06ccb0c333b4239d" providerId="LiveId" clId="{53A51EF0-514D-4E63-B153-8D345680C865}" dt="2025-06-10T06:34:43.879" v="77" actId="14430"/>
          <ac:spMkLst>
            <pc:docMk/>
            <pc:sldMk cId="3763094630" sldId="260"/>
            <ac:spMk id="23" creationId="{A852C420-573E-ECF8-FB52-D24317A13179}"/>
          </ac:spMkLst>
        </pc:spChg>
        <pc:spChg chg="mod">
          <ac:chgData name="Warren Feltmate" userId="06ccb0c333b4239d" providerId="LiveId" clId="{53A51EF0-514D-4E63-B153-8D345680C865}" dt="2025-06-10T06:21:48.821" v="3" actId="962"/>
          <ac:spMkLst>
            <pc:docMk/>
            <pc:sldMk cId="3763094630" sldId="260"/>
            <ac:spMk id="27" creationId="{A63AEDC5-499A-6D0D-878E-0441530341C4}"/>
          </ac:spMkLst>
        </pc:spChg>
        <pc:spChg chg="mod">
          <ac:chgData name="Warren Feltmate" userId="06ccb0c333b4239d" providerId="LiveId" clId="{53A51EF0-514D-4E63-B153-8D345680C865}" dt="2025-06-10T06:21:46.530" v="2" actId="962"/>
          <ac:spMkLst>
            <pc:docMk/>
            <pc:sldMk cId="3763094630" sldId="260"/>
            <ac:spMk id="28" creationId="{F2D16CF7-E3F6-0F79-47D1-C9C4673857D0}"/>
          </ac:spMkLst>
        </pc:spChg>
        <pc:spChg chg="mod modVis">
          <ac:chgData name="Warren Feltmate" userId="06ccb0c333b4239d" providerId="LiveId" clId="{53A51EF0-514D-4E63-B153-8D345680C865}" dt="2025-06-10T06:34:44.326" v="78" actId="14430"/>
          <ac:spMkLst>
            <pc:docMk/>
            <pc:sldMk cId="3763094630" sldId="260"/>
            <ac:spMk id="29" creationId="{BBED9307-21AC-E281-4E10-FAE73567B1BE}"/>
          </ac:spMkLst>
        </pc:spChg>
        <pc:spChg chg="mod modVis">
          <ac:chgData name="Warren Feltmate" userId="06ccb0c333b4239d" providerId="LiveId" clId="{53A51EF0-514D-4E63-B153-8D345680C865}" dt="2025-06-10T06:34:44.758" v="79" actId="14430"/>
          <ac:spMkLst>
            <pc:docMk/>
            <pc:sldMk cId="3763094630" sldId="260"/>
            <ac:spMk id="30" creationId="{9904D1DC-E4CA-6649-F88B-12C30A52BEE8}"/>
          </ac:spMkLst>
        </pc:spChg>
        <pc:spChg chg="mod modVis">
          <ac:chgData name="Warren Feltmate" userId="06ccb0c333b4239d" providerId="LiveId" clId="{53A51EF0-514D-4E63-B153-8D345680C865}" dt="2025-06-10T06:34:47.632" v="83" actId="14430"/>
          <ac:spMkLst>
            <pc:docMk/>
            <pc:sldMk cId="3763094630" sldId="260"/>
            <ac:spMk id="31" creationId="{1C91AA46-48E2-2AE7-BF87-CFD2A35446E2}"/>
          </ac:spMkLst>
        </pc:spChg>
        <pc:spChg chg="mod modVis">
          <ac:chgData name="Warren Feltmate" userId="06ccb0c333b4239d" providerId="LiveId" clId="{53A51EF0-514D-4E63-B153-8D345680C865}" dt="2025-06-10T06:34:47.154" v="82" actId="14430"/>
          <ac:spMkLst>
            <pc:docMk/>
            <pc:sldMk cId="3763094630" sldId="260"/>
            <ac:spMk id="32" creationId="{54172A83-F537-A93B-A645-CF8BDC1C3267}"/>
          </ac:spMkLst>
        </pc:spChg>
        <pc:spChg chg="mod modVis">
          <ac:chgData name="Warren Feltmate" userId="06ccb0c333b4239d" providerId="LiveId" clId="{53A51EF0-514D-4E63-B153-8D345680C865}" dt="2025-06-10T06:34:46.714" v="81" actId="14430"/>
          <ac:spMkLst>
            <pc:docMk/>
            <pc:sldMk cId="3763094630" sldId="260"/>
            <ac:spMk id="33" creationId="{9CD2B2FE-B1FC-8C05-4B20-932D495DF342}"/>
          </ac:spMkLst>
        </pc:spChg>
        <pc:spChg chg="mod modVis">
          <ac:chgData name="Warren Feltmate" userId="06ccb0c333b4239d" providerId="LiveId" clId="{53A51EF0-514D-4E63-B153-8D345680C865}" dt="2025-06-10T06:34:46.133" v="80" actId="14430"/>
          <ac:spMkLst>
            <pc:docMk/>
            <pc:sldMk cId="3763094630" sldId="260"/>
            <ac:spMk id="34" creationId="{F33D9DC7-51DA-3162-83ED-E492E59A67D0}"/>
          </ac:spMkLst>
        </pc:spChg>
        <pc:grpChg chg="add mod">
          <ac:chgData name="Warren Feltmate" userId="06ccb0c333b4239d" providerId="LiveId" clId="{53A51EF0-514D-4E63-B153-8D345680C865}" dt="2025-06-10T06:34:23.262" v="53"/>
          <ac:grpSpMkLst>
            <pc:docMk/>
            <pc:sldMk cId="3763094630" sldId="260"/>
            <ac:grpSpMk id="8" creationId="{B84061DB-48C5-DB29-7E5B-3E90AF93E8D5}"/>
          </ac:grpSpMkLst>
        </pc:grpChg>
        <pc:grpChg chg="add mod">
          <ac:chgData name="Warren Feltmate" userId="06ccb0c333b4239d" providerId="LiveId" clId="{53A51EF0-514D-4E63-B153-8D345680C865}" dt="2025-06-10T06:34:30.060" v="60"/>
          <ac:grpSpMkLst>
            <pc:docMk/>
            <pc:sldMk cId="3763094630" sldId="260"/>
            <ac:grpSpMk id="24" creationId="{AAFA459C-1741-9A90-00B4-DCE7A2CE6898}"/>
          </ac:grpSpMkLst>
        </pc:grpChg>
        <pc:picChg chg="mod modVis">
          <ac:chgData name="Warren Feltmate" userId="06ccb0c333b4239d" providerId="LiveId" clId="{53A51EF0-514D-4E63-B153-8D345680C865}" dt="2025-06-10T06:34:32.659" v="65" actId="14430"/>
          <ac:picMkLst>
            <pc:docMk/>
            <pc:sldMk cId="3763094630" sldId="260"/>
            <ac:picMk id="2" creationId="{FC71B07C-90BF-4A3F-E8E6-B1D1BD532681}"/>
          </ac:picMkLst>
        </pc:picChg>
        <pc:picChg chg="mod modVis">
          <ac:chgData name="Warren Feltmate" userId="06ccb0c333b4239d" providerId="LiveId" clId="{53A51EF0-514D-4E63-B153-8D345680C865}" dt="2025-06-10T11:50:41.856" v="91" actId="14429"/>
          <ac:picMkLst>
            <pc:docMk/>
            <pc:sldMk cId="3763094630" sldId="260"/>
            <ac:picMk id="3" creationId="{44731953-D58F-CD5D-4B2D-B444A89C593D}"/>
          </ac:picMkLst>
        </pc:picChg>
        <pc:picChg chg="mod modVis">
          <ac:chgData name="Warren Feltmate" userId="06ccb0c333b4239d" providerId="LiveId" clId="{53A51EF0-514D-4E63-B153-8D345680C865}" dt="2025-06-10T06:34:25.977" v="58" actId="14430"/>
          <ac:picMkLst>
            <pc:docMk/>
            <pc:sldMk cId="3763094630" sldId="260"/>
            <ac:picMk id="4" creationId="{FC3C67AD-17B4-8321-D245-E1B77E062782}"/>
          </ac:picMkLst>
        </pc:picChg>
        <pc:picChg chg="mod modVis">
          <ac:chgData name="Warren Feltmate" userId="06ccb0c333b4239d" providerId="LiveId" clId="{53A51EF0-514D-4E63-B153-8D345680C865}" dt="2025-06-10T06:34:33.135" v="66" actId="14430"/>
          <ac:picMkLst>
            <pc:docMk/>
            <pc:sldMk cId="3763094630" sldId="260"/>
            <ac:picMk id="5" creationId="{6879E673-8311-86C4-BDE9-554DF3378BE7}"/>
          </ac:picMkLst>
        </pc:picChg>
        <pc:picChg chg="mod modVis">
          <ac:chgData name="Warren Feltmate" userId="06ccb0c333b4239d" providerId="LiveId" clId="{53A51EF0-514D-4E63-B153-8D345680C865}" dt="2025-06-10T06:34:26.546" v="59" actId="14430"/>
          <ac:picMkLst>
            <pc:docMk/>
            <pc:sldMk cId="3763094630" sldId="260"/>
            <ac:picMk id="6" creationId="{D8F92D38-7DB0-656A-6054-299AD1202274}"/>
          </ac:picMkLst>
        </pc:picChg>
        <pc:picChg chg="mod modVis">
          <ac:chgData name="Warren Feltmate" userId="06ccb0c333b4239d" providerId="LiveId" clId="{53A51EF0-514D-4E63-B153-8D345680C865}" dt="2025-06-10T11:50:38.516" v="89" actId="14429"/>
          <ac:picMkLst>
            <pc:docMk/>
            <pc:sldMk cId="3763094630" sldId="260"/>
            <ac:picMk id="13" creationId="{FAA19BDB-C3AE-35D2-B1B0-0801C873464C}"/>
          </ac:picMkLst>
        </pc:picChg>
        <pc:picChg chg="mod modVis">
          <ac:chgData name="Warren Feltmate" userId="06ccb0c333b4239d" providerId="LiveId" clId="{53A51EF0-514D-4E63-B153-8D345680C865}" dt="2025-06-10T06:34:25.077" v="56" actId="14430"/>
          <ac:picMkLst>
            <pc:docMk/>
            <pc:sldMk cId="3763094630" sldId="260"/>
            <ac:picMk id="41" creationId="{1F554166-C3FE-1B2C-7DA8-4CFA01BABFEB}"/>
          </ac:picMkLst>
        </pc:picChg>
        <pc:picChg chg="mod modVis">
          <ac:chgData name="Warren Feltmate" userId="06ccb0c333b4239d" providerId="LiveId" clId="{53A51EF0-514D-4E63-B153-8D345680C865}" dt="2025-06-10T06:34:24.601" v="55" actId="14430"/>
          <ac:picMkLst>
            <pc:docMk/>
            <pc:sldMk cId="3763094630" sldId="260"/>
            <ac:picMk id="42" creationId="{409B3A16-3922-9450-1746-7A0613E7DCF9}"/>
          </ac:picMkLst>
        </pc:picChg>
        <pc:picChg chg="mod">
          <ac:chgData name="Warren Feltmate" userId="06ccb0c333b4239d" providerId="LiveId" clId="{53A51EF0-514D-4E63-B153-8D345680C865}" dt="2025-06-10T06:21:51.691" v="4" actId="962"/>
          <ac:picMkLst>
            <pc:docMk/>
            <pc:sldMk cId="3763094630" sldId="260"/>
            <ac:picMk id="43" creationId="{495F5195-A9DF-2EA5-7F87-28868B4BA00E}"/>
          </ac:picMkLst>
        </pc:picChg>
        <pc:picChg chg="mod">
          <ac:chgData name="Warren Feltmate" userId="06ccb0c333b4239d" providerId="LiveId" clId="{53A51EF0-514D-4E63-B153-8D345680C865}" dt="2025-06-10T06:21:37.563" v="0" actId="962"/>
          <ac:picMkLst>
            <pc:docMk/>
            <pc:sldMk cId="3763094630" sldId="260"/>
            <ac:picMk id="46" creationId="{3EBD7449-9355-30C4-1BD6-A11EED99FEED}"/>
          </ac:picMkLst>
        </pc:picChg>
        <pc:picChg chg="mod modVis">
          <ac:chgData name="Warren Feltmate" userId="06ccb0c333b4239d" providerId="LiveId" clId="{53A51EF0-514D-4E63-B153-8D345680C865}" dt="2025-06-10T11:50:40.415" v="90" actId="14430"/>
          <ac:picMkLst>
            <pc:docMk/>
            <pc:sldMk cId="3763094630" sldId="260"/>
            <ac:picMk id="49" creationId="{FE996535-FF06-5E35-AD5B-EC65E17BF70F}"/>
          </ac:picMkLst>
        </pc:picChg>
        <pc:picChg chg="mod modVis">
          <ac:chgData name="Warren Feltmate" userId="06ccb0c333b4239d" providerId="LiveId" clId="{53A51EF0-514D-4E63-B153-8D345680C865}" dt="2025-06-10T06:34:31.780" v="63" actId="14430"/>
          <ac:picMkLst>
            <pc:docMk/>
            <pc:sldMk cId="3763094630" sldId="260"/>
            <ac:picMk id="51" creationId="{571EFAE6-2A88-AFE4-8613-862D0D23878C}"/>
          </ac:picMkLst>
        </pc:picChg>
        <pc:picChg chg="mod modVis">
          <ac:chgData name="Warren Feltmate" userId="06ccb0c333b4239d" providerId="LiveId" clId="{53A51EF0-514D-4E63-B153-8D345680C865}" dt="2025-06-10T06:34:31.355" v="62" actId="14430"/>
          <ac:picMkLst>
            <pc:docMk/>
            <pc:sldMk cId="3763094630" sldId="260"/>
            <ac:picMk id="52" creationId="{AED0DDD7-05AC-E9DD-754F-FAE329A45D16}"/>
          </ac:picMkLst>
        </pc:picChg>
        <pc:picChg chg="mod modVis">
          <ac:chgData name="Warren Feltmate" userId="06ccb0c333b4239d" providerId="LiveId" clId="{53A51EF0-514D-4E63-B153-8D345680C865}" dt="2025-06-10T11:50:37.388" v="88" actId="14430"/>
          <ac:picMkLst>
            <pc:docMk/>
            <pc:sldMk cId="3763094630" sldId="260"/>
            <ac:picMk id="53" creationId="{3F14D296-1191-11FD-50CA-DF947AB3DEA5}"/>
          </ac:picMkLst>
        </pc:picChg>
      </pc:sldChg>
    </pc:docChg>
  </pc:docChgLst>
  <pc:docChgLst>
    <pc:chgData name="Warren Feltmate" userId="06ccb0c333b4239d" providerId="LiveId" clId="{27235E43-DA21-416E-B256-1A75BD73526D}"/>
    <pc:docChg chg="undo redo custSel modSld">
      <pc:chgData name="Warren Feltmate" userId="06ccb0c333b4239d" providerId="LiveId" clId="{27235E43-DA21-416E-B256-1A75BD73526D}" dt="2025-06-14T10:17:36.175" v="175" actId="14430"/>
      <pc:docMkLst>
        <pc:docMk/>
      </pc:docMkLst>
      <pc:sldChg chg="addSp delSp modSp mod">
        <pc:chgData name="Warren Feltmate" userId="06ccb0c333b4239d" providerId="LiveId" clId="{27235E43-DA21-416E-B256-1A75BD73526D}" dt="2025-06-14T10:17:36.175" v="175" actId="14430"/>
        <pc:sldMkLst>
          <pc:docMk/>
          <pc:sldMk cId="3763094630" sldId="260"/>
        </pc:sldMkLst>
        <pc:spChg chg="mod topLvl">
          <ac:chgData name="Warren Feltmate" userId="06ccb0c333b4239d" providerId="LiveId" clId="{27235E43-DA21-416E-B256-1A75BD73526D}" dt="2025-06-13T19:18:05.637" v="119"/>
          <ac:spMkLst>
            <pc:docMk/>
            <pc:sldMk cId="3763094630" sldId="260"/>
            <ac:spMk id="9" creationId="{4C83C089-95DA-DFEA-55AF-FBBAFFAED993}"/>
          </ac:spMkLst>
        </pc:spChg>
        <pc:spChg chg="mod modVis">
          <ac:chgData name="Warren Feltmate" userId="06ccb0c333b4239d" providerId="LiveId" clId="{27235E43-DA21-416E-B256-1A75BD73526D}" dt="2025-06-14T10:17:34.024" v="174" actId="14430"/>
          <ac:spMkLst>
            <pc:docMk/>
            <pc:sldMk cId="3763094630" sldId="260"/>
            <ac:spMk id="10" creationId="{211F859C-7F32-CB65-559D-DE0176421975}"/>
          </ac:spMkLst>
        </pc:spChg>
        <pc:spChg chg="mod modVis">
          <ac:chgData name="Warren Feltmate" userId="06ccb0c333b4239d" providerId="LiveId" clId="{27235E43-DA21-416E-B256-1A75BD73526D}" dt="2025-06-14T10:17:36.175" v="175" actId="14430"/>
          <ac:spMkLst>
            <pc:docMk/>
            <pc:sldMk cId="3763094630" sldId="260"/>
            <ac:spMk id="16" creationId="{7F380E75-1A15-B5E6-A0E5-54C6C91104CA}"/>
          </ac:spMkLst>
        </pc:spChg>
        <pc:spChg chg="mod topLvl">
          <ac:chgData name="Warren Feltmate" userId="06ccb0c333b4239d" providerId="LiveId" clId="{27235E43-DA21-416E-B256-1A75BD73526D}" dt="2025-06-13T19:18:05.637" v="119"/>
          <ac:spMkLst>
            <pc:docMk/>
            <pc:sldMk cId="3763094630" sldId="260"/>
            <ac:spMk id="19" creationId="{2AD63EFA-5D04-34AE-1BD2-C1A1C1E86367}"/>
          </ac:spMkLst>
        </pc:spChg>
        <pc:spChg chg="mod topLvl">
          <ac:chgData name="Warren Feltmate" userId="06ccb0c333b4239d" providerId="LiveId" clId="{27235E43-DA21-416E-B256-1A75BD73526D}" dt="2025-06-13T19:18:05.637" v="119"/>
          <ac:spMkLst>
            <pc:docMk/>
            <pc:sldMk cId="3763094630" sldId="260"/>
            <ac:spMk id="20" creationId="{3293CF0D-287A-9F11-5452-27264AC5F678}"/>
          </ac:spMkLst>
        </pc:spChg>
        <pc:spChg chg="del mod modVis">
          <ac:chgData name="Warren Feltmate" userId="06ccb0c333b4239d" providerId="LiveId" clId="{27235E43-DA21-416E-B256-1A75BD73526D}" dt="2025-06-13T19:17:25.050" v="112" actId="478"/>
          <ac:spMkLst>
            <pc:docMk/>
            <pc:sldMk cId="3763094630" sldId="260"/>
            <ac:spMk id="25" creationId="{0CD271A3-D40E-598C-81AD-BA60D7C0DE3B}"/>
          </ac:spMkLst>
        </pc:spChg>
        <pc:spChg chg="add mod ord modVis">
          <ac:chgData name="Warren Feltmate" userId="06ccb0c333b4239d" providerId="LiveId" clId="{27235E43-DA21-416E-B256-1A75BD73526D}" dt="2025-06-14T06:06:56.255" v="167" actId="20577"/>
          <ac:spMkLst>
            <pc:docMk/>
            <pc:sldMk cId="3763094630" sldId="260"/>
            <ac:spMk id="36" creationId="{6331B0E7-9C64-AA22-48BA-695F531539D4}"/>
          </ac:spMkLst>
        </pc:spChg>
        <pc:grpChg chg="add mod">
          <ac:chgData name="Warren Feltmate" userId="06ccb0c333b4239d" providerId="LiveId" clId="{27235E43-DA21-416E-B256-1A75BD73526D}" dt="2025-06-13T19:18:05.637" v="119"/>
          <ac:grpSpMkLst>
            <pc:docMk/>
            <pc:sldMk cId="3763094630" sldId="260"/>
            <ac:grpSpMk id="45" creationId="{D3D02190-8AB8-C8AE-BA9C-1FB51983E156}"/>
          </ac:grpSpMkLst>
        </pc:grpChg>
        <pc:grpChg chg="add del mod">
          <ac:chgData name="Warren Feltmate" userId="06ccb0c333b4239d" providerId="LiveId" clId="{27235E43-DA21-416E-B256-1A75BD73526D}" dt="2025-06-13T19:00:57.205" v="94" actId="165"/>
          <ac:grpSpMkLst>
            <pc:docMk/>
            <pc:sldMk cId="3763094630" sldId="260"/>
            <ac:grpSpMk id="48" creationId="{F31810A8-7378-66DC-B9CA-15BF5A336D1E}"/>
          </ac:grpSpMkLst>
        </pc:grpChg>
        <pc:graphicFrameChg chg="add mod">
          <ac:chgData name="Warren Feltmate" userId="06ccb0c333b4239d" providerId="LiveId" clId="{27235E43-DA21-416E-B256-1A75BD73526D}" dt="2025-06-13T17:27:04.629" v="47"/>
          <ac:graphicFrameMkLst>
            <pc:docMk/>
            <pc:sldMk cId="3763094630" sldId="260"/>
            <ac:graphicFrameMk id="26" creationId="{8FC8ED48-9725-92E6-857D-8EF18381F14B}"/>
          </ac:graphicFrameMkLst>
        </pc:graphicFrameChg>
        <pc:picChg chg="mod modVis">
          <ac:chgData name="Warren Feltmate" userId="06ccb0c333b4239d" providerId="LiveId" clId="{27235E43-DA21-416E-B256-1A75BD73526D}" dt="2025-06-14T10:17:27.574" v="172" actId="14430"/>
          <ac:picMkLst>
            <pc:docMk/>
            <pc:sldMk cId="3763094630" sldId="260"/>
            <ac:picMk id="3" creationId="{44731953-D58F-CD5D-4B2D-B444A89C593D}"/>
          </ac:picMkLst>
        </pc:picChg>
        <pc:picChg chg="mod modVis">
          <ac:chgData name="Warren Feltmate" userId="06ccb0c333b4239d" providerId="LiveId" clId="{27235E43-DA21-416E-B256-1A75BD73526D}" dt="2025-06-14T10:17:31.605" v="173" actId="14430"/>
          <ac:picMkLst>
            <pc:docMk/>
            <pc:sldMk cId="3763094630" sldId="260"/>
            <ac:picMk id="13" creationId="{FAA19BDB-C3AE-35D2-B1B0-0801C873464C}"/>
          </ac:picMkLst>
        </pc:picChg>
        <pc:picChg chg="mod modVis">
          <ac:chgData name="Warren Feltmate" userId="06ccb0c333b4239d" providerId="LiveId" clId="{27235E43-DA21-416E-B256-1A75BD73526D}" dt="2025-06-13T19:17:57.660" v="118" actId="14430"/>
          <ac:picMkLst>
            <pc:docMk/>
            <pc:sldMk cId="3763094630" sldId="260"/>
            <ac:picMk id="42" creationId="{409B3A16-3922-9450-1746-7A0613E7DCF9}"/>
          </ac:picMkLst>
        </pc:picChg>
        <pc:picChg chg="mod modVis">
          <ac:chgData name="Warren Feltmate" userId="06ccb0c333b4239d" providerId="LiveId" clId="{27235E43-DA21-416E-B256-1A75BD73526D}" dt="2025-06-13T19:17:38.571" v="113" actId="14430"/>
          <ac:picMkLst>
            <pc:docMk/>
            <pc:sldMk cId="3763094630" sldId="260"/>
            <ac:picMk id="44" creationId="{58FE39C7-17B4-64E5-A057-3642FC4A0216}"/>
          </ac:picMkLst>
        </pc:picChg>
        <pc:picChg chg="mod modVis">
          <ac:chgData name="Warren Feltmate" userId="06ccb0c333b4239d" providerId="LiveId" clId="{27235E43-DA21-416E-B256-1A75BD73526D}" dt="2025-06-14T06:07:36.619" v="168" actId="14430"/>
          <ac:picMkLst>
            <pc:docMk/>
            <pc:sldMk cId="3763094630" sldId="260"/>
            <ac:picMk id="49" creationId="{FE996535-FF06-5E35-AD5B-EC65E17BF70F}"/>
          </ac:picMkLst>
        </pc:picChg>
        <pc:picChg chg="mod modVis">
          <ac:chgData name="Warren Feltmate" userId="06ccb0c333b4239d" providerId="LiveId" clId="{27235E43-DA21-416E-B256-1A75BD73526D}" dt="2025-06-14T06:07:38.521" v="170" actId="14430"/>
          <ac:picMkLst>
            <pc:docMk/>
            <pc:sldMk cId="3763094630" sldId="260"/>
            <ac:picMk id="53" creationId="{3F14D296-1191-11FD-50CA-DF947AB3DEA5}"/>
          </ac:picMkLst>
        </pc:picChg>
      </pc:sldChg>
    </pc:docChg>
  </pc:docChgLst>
  <pc:docChgLst>
    <pc:chgData name="Warren Feltmate" userId="06ccb0c333b4239d" providerId="LiveId" clId="{9895F29D-2D35-4B70-AD62-0ACF9296D115}"/>
    <pc:docChg chg="undo custSel modSld">
      <pc:chgData name="Warren Feltmate" userId="06ccb0c333b4239d" providerId="LiveId" clId="{9895F29D-2D35-4B70-AD62-0ACF9296D115}" dt="2025-06-09T18:51:22.317" v="94" actId="1076"/>
      <pc:docMkLst>
        <pc:docMk/>
      </pc:docMkLst>
      <pc:sldChg chg="addSp delSp modSp mod">
        <pc:chgData name="Warren Feltmate" userId="06ccb0c333b4239d" providerId="LiveId" clId="{9895F29D-2D35-4B70-AD62-0ACF9296D115}" dt="2025-06-09T18:51:22.317" v="94" actId="1076"/>
        <pc:sldMkLst>
          <pc:docMk/>
          <pc:sldMk cId="3763094630" sldId="260"/>
        </pc:sldMkLst>
        <pc:picChg chg="mod topLvl modVis">
          <ac:chgData name="Warren Feltmate" userId="06ccb0c333b4239d" providerId="LiveId" clId="{9895F29D-2D35-4B70-AD62-0ACF9296D115}" dt="2025-06-09T18:48:47.837" v="80" actId="165"/>
          <ac:picMkLst>
            <pc:docMk/>
            <pc:sldMk cId="3763094630" sldId="260"/>
            <ac:picMk id="2" creationId="{FC71B07C-90BF-4A3F-E8E6-B1D1BD532681}"/>
          </ac:picMkLst>
        </pc:picChg>
        <pc:picChg chg="mod topLvl modVis">
          <ac:chgData name="Warren Feltmate" userId="06ccb0c333b4239d" providerId="LiveId" clId="{9895F29D-2D35-4B70-AD62-0ACF9296D115}" dt="2025-06-09T18:49:44.180" v="86" actId="165"/>
          <ac:picMkLst>
            <pc:docMk/>
            <pc:sldMk cId="3763094630" sldId="260"/>
            <ac:picMk id="3" creationId="{44731953-D58F-CD5D-4B2D-B444A89C593D}"/>
          </ac:picMkLst>
        </pc:picChg>
        <pc:picChg chg="mod topLvl modVis">
          <ac:chgData name="Warren Feltmate" userId="06ccb0c333b4239d" providerId="LiveId" clId="{9895F29D-2D35-4B70-AD62-0ACF9296D115}" dt="2025-06-09T18:49:44.180" v="86" actId="165"/>
          <ac:picMkLst>
            <pc:docMk/>
            <pc:sldMk cId="3763094630" sldId="260"/>
            <ac:picMk id="4" creationId="{FC3C67AD-17B4-8321-D245-E1B77E062782}"/>
          </ac:picMkLst>
        </pc:picChg>
        <pc:picChg chg="mod topLvl modVis">
          <ac:chgData name="Warren Feltmate" userId="06ccb0c333b4239d" providerId="LiveId" clId="{9895F29D-2D35-4B70-AD62-0ACF9296D115}" dt="2025-06-09T18:48:47.837" v="80" actId="165"/>
          <ac:picMkLst>
            <pc:docMk/>
            <pc:sldMk cId="3763094630" sldId="260"/>
            <ac:picMk id="5" creationId="{6879E673-8311-86C4-BDE9-554DF3378BE7}"/>
          </ac:picMkLst>
        </pc:picChg>
        <pc:picChg chg="mod topLvl modVis">
          <ac:chgData name="Warren Feltmate" userId="06ccb0c333b4239d" providerId="LiveId" clId="{9895F29D-2D35-4B70-AD62-0ACF9296D115}" dt="2025-06-09T18:50:18.315" v="89" actId="14430"/>
          <ac:picMkLst>
            <pc:docMk/>
            <pc:sldMk cId="3763094630" sldId="260"/>
            <ac:picMk id="6" creationId="{D8F92D38-7DB0-656A-6054-299AD1202274}"/>
          </ac:picMkLst>
        </pc:picChg>
        <pc:picChg chg="mod topLvl modVis">
          <ac:chgData name="Warren Feltmate" userId="06ccb0c333b4239d" providerId="LiveId" clId="{9895F29D-2D35-4B70-AD62-0ACF9296D115}" dt="2025-06-09T18:48:47.837" v="80" actId="165"/>
          <ac:picMkLst>
            <pc:docMk/>
            <pc:sldMk cId="3763094630" sldId="260"/>
            <ac:picMk id="13" creationId="{FAA19BDB-C3AE-35D2-B1B0-0801C873464C}"/>
          </ac:picMkLst>
        </pc:picChg>
        <pc:picChg chg="add mod topLvl modVis">
          <ac:chgData name="Warren Feltmate" userId="06ccb0c333b4239d" providerId="LiveId" clId="{9895F29D-2D35-4B70-AD62-0ACF9296D115}" dt="2025-06-09T18:50:07.160" v="87" actId="14100"/>
          <ac:picMkLst>
            <pc:docMk/>
            <pc:sldMk cId="3763094630" sldId="260"/>
            <ac:picMk id="41" creationId="{1F554166-C3FE-1B2C-7DA8-4CFA01BABFEB}"/>
          </ac:picMkLst>
        </pc:picChg>
        <pc:picChg chg="add mod topLvl modVis">
          <ac:chgData name="Warren Feltmate" userId="06ccb0c333b4239d" providerId="LiveId" clId="{9895F29D-2D35-4B70-AD62-0ACF9296D115}" dt="2025-06-09T18:50:07.160" v="87" actId="14100"/>
          <ac:picMkLst>
            <pc:docMk/>
            <pc:sldMk cId="3763094630" sldId="260"/>
            <ac:picMk id="42" creationId="{409B3A16-3922-9450-1746-7A0613E7DCF9}"/>
          </ac:picMkLst>
        </pc:picChg>
        <pc:picChg chg="add mod topLvl modVis">
          <ac:chgData name="Warren Feltmate" userId="06ccb0c333b4239d" providerId="LiveId" clId="{9895F29D-2D35-4B70-AD62-0ACF9296D115}" dt="2025-06-09T18:50:07.160" v="87" actId="14100"/>
          <ac:picMkLst>
            <pc:docMk/>
            <pc:sldMk cId="3763094630" sldId="260"/>
            <ac:picMk id="49" creationId="{FE996535-FF06-5E35-AD5B-EC65E17BF70F}"/>
          </ac:picMkLst>
        </pc:picChg>
        <pc:picChg chg="add mod topLvl">
          <ac:chgData name="Warren Feltmate" userId="06ccb0c333b4239d" providerId="LiveId" clId="{9895F29D-2D35-4B70-AD62-0ACF9296D115}" dt="2025-06-09T18:51:22.317" v="94" actId="1076"/>
          <ac:picMkLst>
            <pc:docMk/>
            <pc:sldMk cId="3763094630" sldId="260"/>
            <ac:picMk id="51" creationId="{571EFAE6-2A88-AFE4-8613-862D0D23878C}"/>
          </ac:picMkLst>
        </pc:picChg>
        <pc:picChg chg="add mod topLvl">
          <ac:chgData name="Warren Feltmate" userId="06ccb0c333b4239d" providerId="LiveId" clId="{9895F29D-2D35-4B70-AD62-0ACF9296D115}" dt="2025-06-09T18:51:22.317" v="94" actId="1076"/>
          <ac:picMkLst>
            <pc:docMk/>
            <pc:sldMk cId="3763094630" sldId="260"/>
            <ac:picMk id="52" creationId="{AED0DDD7-05AC-E9DD-754F-FAE329A45D16}"/>
          </ac:picMkLst>
        </pc:picChg>
        <pc:picChg chg="add mod topLvl modVis">
          <ac:chgData name="Warren Feltmate" userId="06ccb0c333b4239d" providerId="LiveId" clId="{9895F29D-2D35-4B70-AD62-0ACF9296D115}" dt="2025-06-09T18:51:22.317" v="94" actId="1076"/>
          <ac:picMkLst>
            <pc:docMk/>
            <pc:sldMk cId="3763094630" sldId="260"/>
            <ac:picMk id="53" creationId="{3F14D296-1191-11FD-50CA-DF947AB3DEA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" y="1"/>
            <a:ext cx="2919413" cy="4953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4763" y="1"/>
            <a:ext cx="2919412" cy="4953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/>
            </a:lvl1pPr>
          </a:lstStyle>
          <a:p>
            <a:fld id="{C889D5E1-2A99-43F6-B481-C38B4C86C02E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20763" y="1231900"/>
            <a:ext cx="4694237" cy="3330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3102" y="4748215"/>
            <a:ext cx="5389563" cy="3884612"/>
          </a:xfrm>
          <a:prstGeom prst="rect">
            <a:avLst/>
          </a:prstGeom>
        </p:spPr>
        <p:txBody>
          <a:bodyPr vert="horz" lIns="91435" tIns="45718" rIns="91435" bIns="45718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" y="9371013"/>
            <a:ext cx="2919413" cy="4953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4763" y="9371013"/>
            <a:ext cx="2919412" cy="4953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r">
              <a:defRPr sz="1200"/>
            </a:lvl1pPr>
          </a:lstStyle>
          <a:p>
            <a:fld id="{D80EEFFA-4BA7-4132-93EC-28B13DF0D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558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1pPr>
    <a:lvl2pPr marL="498759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2pPr>
    <a:lvl3pPr marL="997519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3pPr>
    <a:lvl4pPr marL="1496278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4pPr>
    <a:lvl5pPr marL="1995038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5pPr>
    <a:lvl6pPr marL="2493797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6pPr>
    <a:lvl7pPr marL="2992557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7pPr>
    <a:lvl8pPr marL="3491316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8pPr>
    <a:lvl9pPr marL="3990076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20763" y="1231900"/>
            <a:ext cx="4694237" cy="3330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0EEFFA-4BA7-4132-93EC-28B13DF0D52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433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2362" y="1242134"/>
            <a:ext cx="9093439" cy="2642388"/>
          </a:xfrm>
        </p:spPr>
        <p:txBody>
          <a:bodyPr anchor="b"/>
          <a:lstStyle>
            <a:lvl1pPr algn="ctr">
              <a:defRPr sz="6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7271" y="3986423"/>
            <a:ext cx="8023622" cy="1832453"/>
          </a:xfrm>
        </p:spPr>
        <p:txBody>
          <a:bodyPr/>
          <a:lstStyle>
            <a:lvl1pPr marL="0" indent="0" algn="ctr">
              <a:buNone/>
              <a:defRPr sz="2656"/>
            </a:lvl1pPr>
            <a:lvl2pPr marL="505983" indent="0" algn="ctr">
              <a:buNone/>
              <a:defRPr sz="2213"/>
            </a:lvl2pPr>
            <a:lvl3pPr marL="1011966" indent="0" algn="ctr">
              <a:buNone/>
              <a:defRPr sz="1992"/>
            </a:lvl3pPr>
            <a:lvl4pPr marL="1517950" indent="0" algn="ctr">
              <a:buNone/>
              <a:defRPr sz="1771"/>
            </a:lvl4pPr>
            <a:lvl5pPr marL="2023933" indent="0" algn="ctr">
              <a:buNone/>
              <a:defRPr sz="1771"/>
            </a:lvl5pPr>
            <a:lvl6pPr marL="2529916" indent="0" algn="ctr">
              <a:buNone/>
              <a:defRPr sz="1771"/>
            </a:lvl6pPr>
            <a:lvl7pPr marL="3035899" indent="0" algn="ctr">
              <a:buNone/>
              <a:defRPr sz="1771"/>
            </a:lvl7pPr>
            <a:lvl8pPr marL="3541883" indent="0" algn="ctr">
              <a:buNone/>
              <a:defRPr sz="1771"/>
            </a:lvl8pPr>
            <a:lvl9pPr marL="4047866" indent="0" algn="ctr">
              <a:buNone/>
              <a:defRPr sz="177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132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012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5874" y="404089"/>
            <a:ext cx="2306791" cy="64320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499" y="404089"/>
            <a:ext cx="6786647" cy="64320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31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592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927" y="1892191"/>
            <a:ext cx="9227166" cy="3157161"/>
          </a:xfrm>
        </p:spPr>
        <p:txBody>
          <a:bodyPr anchor="b"/>
          <a:lstStyle>
            <a:lvl1pPr>
              <a:defRPr sz="6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927" y="5079220"/>
            <a:ext cx="9227166" cy="1660277"/>
          </a:xfrm>
        </p:spPr>
        <p:txBody>
          <a:bodyPr/>
          <a:lstStyle>
            <a:lvl1pPr marL="0" indent="0">
              <a:buNone/>
              <a:defRPr sz="2656">
                <a:solidFill>
                  <a:schemeClr val="tx1">
                    <a:tint val="82000"/>
                  </a:schemeClr>
                </a:solidFill>
              </a:defRPr>
            </a:lvl1pPr>
            <a:lvl2pPr marL="505983" indent="0">
              <a:buNone/>
              <a:defRPr sz="2213">
                <a:solidFill>
                  <a:schemeClr val="tx1">
                    <a:tint val="82000"/>
                  </a:schemeClr>
                </a:solidFill>
              </a:defRPr>
            </a:lvl2pPr>
            <a:lvl3pPr marL="1011966" indent="0">
              <a:buNone/>
              <a:defRPr sz="1992">
                <a:solidFill>
                  <a:schemeClr val="tx1">
                    <a:tint val="82000"/>
                  </a:schemeClr>
                </a:solidFill>
              </a:defRPr>
            </a:lvl3pPr>
            <a:lvl4pPr marL="1517950" indent="0">
              <a:buNone/>
              <a:defRPr sz="1771">
                <a:solidFill>
                  <a:schemeClr val="tx1">
                    <a:tint val="82000"/>
                  </a:schemeClr>
                </a:solidFill>
              </a:defRPr>
            </a:lvl4pPr>
            <a:lvl5pPr marL="2023933" indent="0">
              <a:buNone/>
              <a:defRPr sz="1771">
                <a:solidFill>
                  <a:schemeClr val="tx1">
                    <a:tint val="82000"/>
                  </a:schemeClr>
                </a:solidFill>
              </a:defRPr>
            </a:lvl5pPr>
            <a:lvl6pPr marL="2529916" indent="0">
              <a:buNone/>
              <a:defRPr sz="1771">
                <a:solidFill>
                  <a:schemeClr val="tx1">
                    <a:tint val="82000"/>
                  </a:schemeClr>
                </a:solidFill>
              </a:defRPr>
            </a:lvl6pPr>
            <a:lvl7pPr marL="3035899" indent="0">
              <a:buNone/>
              <a:defRPr sz="1771">
                <a:solidFill>
                  <a:schemeClr val="tx1">
                    <a:tint val="82000"/>
                  </a:schemeClr>
                </a:solidFill>
              </a:defRPr>
            </a:lvl7pPr>
            <a:lvl8pPr marL="3541883" indent="0">
              <a:buNone/>
              <a:defRPr sz="1771">
                <a:solidFill>
                  <a:schemeClr val="tx1">
                    <a:tint val="82000"/>
                  </a:schemeClr>
                </a:solidFill>
              </a:defRPr>
            </a:lvl8pPr>
            <a:lvl9pPr marL="4047866" indent="0">
              <a:buNone/>
              <a:defRPr sz="1771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909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499" y="2020443"/>
            <a:ext cx="4546719" cy="48156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5945" y="2020443"/>
            <a:ext cx="4546719" cy="48156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472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92" y="404090"/>
            <a:ext cx="9227166" cy="146701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93" y="1860565"/>
            <a:ext cx="4525824" cy="911834"/>
          </a:xfrm>
        </p:spPr>
        <p:txBody>
          <a:bodyPr anchor="b"/>
          <a:lstStyle>
            <a:lvl1pPr marL="0" indent="0">
              <a:buNone/>
              <a:defRPr sz="2656" b="1"/>
            </a:lvl1pPr>
            <a:lvl2pPr marL="505983" indent="0">
              <a:buNone/>
              <a:defRPr sz="2213" b="1"/>
            </a:lvl2pPr>
            <a:lvl3pPr marL="1011966" indent="0">
              <a:buNone/>
              <a:defRPr sz="1992" b="1"/>
            </a:lvl3pPr>
            <a:lvl4pPr marL="1517950" indent="0">
              <a:buNone/>
              <a:defRPr sz="1771" b="1"/>
            </a:lvl4pPr>
            <a:lvl5pPr marL="2023933" indent="0">
              <a:buNone/>
              <a:defRPr sz="1771" b="1"/>
            </a:lvl5pPr>
            <a:lvl6pPr marL="2529916" indent="0">
              <a:buNone/>
              <a:defRPr sz="1771" b="1"/>
            </a:lvl6pPr>
            <a:lvl7pPr marL="3035899" indent="0">
              <a:buNone/>
              <a:defRPr sz="1771" b="1"/>
            </a:lvl7pPr>
            <a:lvl8pPr marL="3541883" indent="0">
              <a:buNone/>
              <a:defRPr sz="1771" b="1"/>
            </a:lvl8pPr>
            <a:lvl9pPr marL="4047866" indent="0">
              <a:buNone/>
              <a:defRPr sz="177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893" y="2772399"/>
            <a:ext cx="4525824" cy="40777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5945" y="1860565"/>
            <a:ext cx="4548113" cy="911834"/>
          </a:xfrm>
        </p:spPr>
        <p:txBody>
          <a:bodyPr anchor="b"/>
          <a:lstStyle>
            <a:lvl1pPr marL="0" indent="0">
              <a:buNone/>
              <a:defRPr sz="2656" b="1"/>
            </a:lvl1pPr>
            <a:lvl2pPr marL="505983" indent="0">
              <a:buNone/>
              <a:defRPr sz="2213" b="1"/>
            </a:lvl2pPr>
            <a:lvl3pPr marL="1011966" indent="0">
              <a:buNone/>
              <a:defRPr sz="1992" b="1"/>
            </a:lvl3pPr>
            <a:lvl4pPr marL="1517950" indent="0">
              <a:buNone/>
              <a:defRPr sz="1771" b="1"/>
            </a:lvl4pPr>
            <a:lvl5pPr marL="2023933" indent="0">
              <a:buNone/>
              <a:defRPr sz="1771" b="1"/>
            </a:lvl5pPr>
            <a:lvl6pPr marL="2529916" indent="0">
              <a:buNone/>
              <a:defRPr sz="1771" b="1"/>
            </a:lvl6pPr>
            <a:lvl7pPr marL="3035899" indent="0">
              <a:buNone/>
              <a:defRPr sz="1771" b="1"/>
            </a:lvl7pPr>
            <a:lvl8pPr marL="3541883" indent="0">
              <a:buNone/>
              <a:defRPr sz="1771" b="1"/>
            </a:lvl8pPr>
            <a:lvl9pPr marL="4047866" indent="0">
              <a:buNone/>
              <a:defRPr sz="177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5945" y="2772399"/>
            <a:ext cx="4548113" cy="40777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887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553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050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92" y="505989"/>
            <a:ext cx="3450436" cy="1770962"/>
          </a:xfrm>
        </p:spPr>
        <p:txBody>
          <a:bodyPr anchor="b"/>
          <a:lstStyle>
            <a:lvl1pPr>
              <a:defRPr sz="354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13" y="1092798"/>
            <a:ext cx="5415945" cy="5393704"/>
          </a:xfrm>
        </p:spPr>
        <p:txBody>
          <a:bodyPr/>
          <a:lstStyle>
            <a:lvl1pPr>
              <a:defRPr sz="3541"/>
            </a:lvl1pPr>
            <a:lvl2pPr>
              <a:defRPr sz="3099"/>
            </a:lvl2pPr>
            <a:lvl3pPr>
              <a:defRPr sz="2656"/>
            </a:lvl3pPr>
            <a:lvl4pPr>
              <a:defRPr sz="2213"/>
            </a:lvl4pPr>
            <a:lvl5pPr>
              <a:defRPr sz="2213"/>
            </a:lvl5pPr>
            <a:lvl6pPr>
              <a:defRPr sz="2213"/>
            </a:lvl6pPr>
            <a:lvl7pPr>
              <a:defRPr sz="2213"/>
            </a:lvl7pPr>
            <a:lvl8pPr>
              <a:defRPr sz="2213"/>
            </a:lvl8pPr>
            <a:lvl9pPr>
              <a:defRPr sz="221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892" y="2276951"/>
            <a:ext cx="3450436" cy="4218334"/>
          </a:xfrm>
        </p:spPr>
        <p:txBody>
          <a:bodyPr/>
          <a:lstStyle>
            <a:lvl1pPr marL="0" indent="0">
              <a:buNone/>
              <a:defRPr sz="1771"/>
            </a:lvl1pPr>
            <a:lvl2pPr marL="505983" indent="0">
              <a:buNone/>
              <a:defRPr sz="1549"/>
            </a:lvl2pPr>
            <a:lvl3pPr marL="1011966" indent="0">
              <a:buNone/>
              <a:defRPr sz="1328"/>
            </a:lvl3pPr>
            <a:lvl4pPr marL="1517950" indent="0">
              <a:buNone/>
              <a:defRPr sz="1107"/>
            </a:lvl4pPr>
            <a:lvl5pPr marL="2023933" indent="0">
              <a:buNone/>
              <a:defRPr sz="1107"/>
            </a:lvl5pPr>
            <a:lvl6pPr marL="2529916" indent="0">
              <a:buNone/>
              <a:defRPr sz="1107"/>
            </a:lvl6pPr>
            <a:lvl7pPr marL="3035899" indent="0">
              <a:buNone/>
              <a:defRPr sz="1107"/>
            </a:lvl7pPr>
            <a:lvl8pPr marL="3541883" indent="0">
              <a:buNone/>
              <a:defRPr sz="1107"/>
            </a:lvl8pPr>
            <a:lvl9pPr marL="4047866" indent="0">
              <a:buNone/>
              <a:defRPr sz="11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766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92" y="505989"/>
            <a:ext cx="3450436" cy="1770962"/>
          </a:xfrm>
        </p:spPr>
        <p:txBody>
          <a:bodyPr anchor="b"/>
          <a:lstStyle>
            <a:lvl1pPr>
              <a:defRPr sz="354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13" y="1092798"/>
            <a:ext cx="5415945" cy="5393704"/>
          </a:xfrm>
        </p:spPr>
        <p:txBody>
          <a:bodyPr anchor="t"/>
          <a:lstStyle>
            <a:lvl1pPr marL="0" indent="0">
              <a:buNone/>
              <a:defRPr sz="3541"/>
            </a:lvl1pPr>
            <a:lvl2pPr marL="505983" indent="0">
              <a:buNone/>
              <a:defRPr sz="3099"/>
            </a:lvl2pPr>
            <a:lvl3pPr marL="1011966" indent="0">
              <a:buNone/>
              <a:defRPr sz="2656"/>
            </a:lvl3pPr>
            <a:lvl4pPr marL="1517950" indent="0">
              <a:buNone/>
              <a:defRPr sz="2213"/>
            </a:lvl4pPr>
            <a:lvl5pPr marL="2023933" indent="0">
              <a:buNone/>
              <a:defRPr sz="2213"/>
            </a:lvl5pPr>
            <a:lvl6pPr marL="2529916" indent="0">
              <a:buNone/>
              <a:defRPr sz="2213"/>
            </a:lvl6pPr>
            <a:lvl7pPr marL="3035899" indent="0">
              <a:buNone/>
              <a:defRPr sz="2213"/>
            </a:lvl7pPr>
            <a:lvl8pPr marL="3541883" indent="0">
              <a:buNone/>
              <a:defRPr sz="2213"/>
            </a:lvl8pPr>
            <a:lvl9pPr marL="4047866" indent="0">
              <a:buNone/>
              <a:defRPr sz="221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892" y="2276951"/>
            <a:ext cx="3450436" cy="4218334"/>
          </a:xfrm>
        </p:spPr>
        <p:txBody>
          <a:bodyPr/>
          <a:lstStyle>
            <a:lvl1pPr marL="0" indent="0">
              <a:buNone/>
              <a:defRPr sz="1771"/>
            </a:lvl1pPr>
            <a:lvl2pPr marL="505983" indent="0">
              <a:buNone/>
              <a:defRPr sz="1549"/>
            </a:lvl2pPr>
            <a:lvl3pPr marL="1011966" indent="0">
              <a:buNone/>
              <a:defRPr sz="1328"/>
            </a:lvl3pPr>
            <a:lvl4pPr marL="1517950" indent="0">
              <a:buNone/>
              <a:defRPr sz="1107"/>
            </a:lvl4pPr>
            <a:lvl5pPr marL="2023933" indent="0">
              <a:buNone/>
              <a:defRPr sz="1107"/>
            </a:lvl5pPr>
            <a:lvl6pPr marL="2529916" indent="0">
              <a:buNone/>
              <a:defRPr sz="1107"/>
            </a:lvl6pPr>
            <a:lvl7pPr marL="3035899" indent="0">
              <a:buNone/>
              <a:defRPr sz="1107"/>
            </a:lvl7pPr>
            <a:lvl8pPr marL="3541883" indent="0">
              <a:buNone/>
              <a:defRPr sz="1107"/>
            </a:lvl8pPr>
            <a:lvl9pPr marL="4047866" indent="0">
              <a:buNone/>
              <a:defRPr sz="11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474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499" y="404090"/>
            <a:ext cx="9227166" cy="14670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499" y="2020443"/>
            <a:ext cx="9227166" cy="4815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499" y="7034657"/>
            <a:ext cx="2407087" cy="4040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6AA0C1-F8EA-4A2C-AFB5-0BF9F6722DBE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3767" y="7034657"/>
            <a:ext cx="3610630" cy="4040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5577" y="7034657"/>
            <a:ext cx="2407087" cy="4040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5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011966" rtl="0" eaLnBrk="1" latinLnBrk="0" hangingPunct="1">
        <a:lnSpc>
          <a:spcPct val="90000"/>
        </a:lnSpc>
        <a:spcBef>
          <a:spcPct val="0"/>
        </a:spcBef>
        <a:buNone/>
        <a:defRPr sz="486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2992" indent="-252992" algn="l" defTabSz="1011966" rtl="0" eaLnBrk="1" latinLnBrk="0" hangingPunct="1">
        <a:lnSpc>
          <a:spcPct val="90000"/>
        </a:lnSpc>
        <a:spcBef>
          <a:spcPts val="1107"/>
        </a:spcBef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+mn-ea"/>
          <a:cs typeface="+mn-cs"/>
        </a:defRPr>
      </a:lvl1pPr>
      <a:lvl2pPr marL="758975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2656" kern="1200">
          <a:solidFill>
            <a:schemeClr val="tx1"/>
          </a:solidFill>
          <a:latin typeface="+mn-lt"/>
          <a:ea typeface="+mn-ea"/>
          <a:cs typeface="+mn-cs"/>
        </a:defRPr>
      </a:lvl2pPr>
      <a:lvl3pPr marL="1264958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2213" kern="1200">
          <a:solidFill>
            <a:schemeClr val="tx1"/>
          </a:solidFill>
          <a:latin typeface="+mn-lt"/>
          <a:ea typeface="+mn-ea"/>
          <a:cs typeface="+mn-cs"/>
        </a:defRPr>
      </a:lvl3pPr>
      <a:lvl4pPr marL="1770941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92" kern="1200">
          <a:solidFill>
            <a:schemeClr val="tx1"/>
          </a:solidFill>
          <a:latin typeface="+mn-lt"/>
          <a:ea typeface="+mn-ea"/>
          <a:cs typeface="+mn-cs"/>
        </a:defRPr>
      </a:lvl4pPr>
      <a:lvl5pPr marL="2276925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92" kern="1200">
          <a:solidFill>
            <a:schemeClr val="tx1"/>
          </a:solidFill>
          <a:latin typeface="+mn-lt"/>
          <a:ea typeface="+mn-ea"/>
          <a:cs typeface="+mn-cs"/>
        </a:defRPr>
      </a:lvl5pPr>
      <a:lvl6pPr marL="2782908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92" kern="1200">
          <a:solidFill>
            <a:schemeClr val="tx1"/>
          </a:solidFill>
          <a:latin typeface="+mn-lt"/>
          <a:ea typeface="+mn-ea"/>
          <a:cs typeface="+mn-cs"/>
        </a:defRPr>
      </a:lvl6pPr>
      <a:lvl7pPr marL="3288891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92" kern="1200">
          <a:solidFill>
            <a:schemeClr val="tx1"/>
          </a:solidFill>
          <a:latin typeface="+mn-lt"/>
          <a:ea typeface="+mn-ea"/>
          <a:cs typeface="+mn-cs"/>
        </a:defRPr>
      </a:lvl7pPr>
      <a:lvl8pPr marL="3794874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92" kern="1200">
          <a:solidFill>
            <a:schemeClr val="tx1"/>
          </a:solidFill>
          <a:latin typeface="+mn-lt"/>
          <a:ea typeface="+mn-ea"/>
          <a:cs typeface="+mn-cs"/>
        </a:defRPr>
      </a:lvl8pPr>
      <a:lvl9pPr marL="4300858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9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1pPr>
      <a:lvl2pPr marL="505983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2pPr>
      <a:lvl3pPr marL="1011966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3pPr>
      <a:lvl4pPr marL="1517950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4pPr>
      <a:lvl5pPr marL="2023933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5pPr>
      <a:lvl6pPr marL="2529916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6pPr>
      <a:lvl7pPr marL="3035899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7pPr>
      <a:lvl8pPr marL="3541883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8pPr>
      <a:lvl9pPr marL="4047866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21" Type="http://schemas.openxmlformats.org/officeDocument/2006/relationships/image" Target="../media/image19.sv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AAA7DA-29DD-8AE1-3543-6DAEE8D81F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Borders">
            <a:extLst>
              <a:ext uri="{FF2B5EF4-FFF2-40B4-BE49-F238E27FC236}">
                <a16:creationId xmlns:a16="http://schemas.microsoft.com/office/drawing/2014/main" id="{FE6EA41F-BC3C-DF9B-B00D-8FCF9BE53629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22588" y="412508"/>
            <a:ext cx="10052983" cy="6764823"/>
            <a:chOff x="298702" y="297044"/>
            <a:chExt cx="9308594" cy="6263911"/>
          </a:xfrm>
        </p:grpSpPr>
        <p:pic>
          <p:nvPicPr>
            <p:cNvPr id="40" name="Style 2" hidden="1">
              <a:extLst>
                <a:ext uri="{FF2B5EF4-FFF2-40B4-BE49-F238E27FC236}">
                  <a16:creationId xmlns:a16="http://schemas.microsoft.com/office/drawing/2014/main" id="{ACB31CD8-1DC5-5734-9E3A-764ABBBFB58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298702" y="297044"/>
              <a:ext cx="9308594" cy="6263911"/>
            </a:xfrm>
            <a:prstGeom prst="rect">
              <a:avLst/>
            </a:prstGeom>
          </p:spPr>
        </p:pic>
        <p:pic>
          <p:nvPicPr>
            <p:cNvPr id="44" name="Style 1" hidden="1">
              <a:extLst>
                <a:ext uri="{FF2B5EF4-FFF2-40B4-BE49-F238E27FC236}">
                  <a16:creationId xmlns:a16="http://schemas.microsoft.com/office/drawing/2014/main" id="{58FE39C7-17B4-64E5-A057-3642FC4A021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98704" y="297046"/>
              <a:ext cx="9308592" cy="6263908"/>
            </a:xfrm>
            <a:prstGeom prst="rect">
              <a:avLst/>
            </a:prstGeom>
          </p:spPr>
        </p:pic>
      </p:grpSp>
      <p:grpSp>
        <p:nvGrpSpPr>
          <p:cNvPr id="38" name="Levels">
            <a:extLst>
              <a:ext uri="{FF2B5EF4-FFF2-40B4-BE49-F238E27FC236}">
                <a16:creationId xmlns:a16="http://schemas.microsoft.com/office/drawing/2014/main" id="{46672AE1-8EDC-DA02-E1F4-EADA058FC7E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802775" y="5069907"/>
            <a:ext cx="3097254" cy="500393"/>
            <a:chOff x="3521192" y="4788326"/>
            <a:chExt cx="2867913" cy="463341"/>
          </a:xfrm>
        </p:grpSpPr>
        <p:sp>
          <p:nvSpPr>
            <p:cNvPr id="31" name="Theseus_Standard" hidden="1">
              <a:extLst>
                <a:ext uri="{FF2B5EF4-FFF2-40B4-BE49-F238E27FC236}">
                  <a16:creationId xmlns:a16="http://schemas.microsoft.com/office/drawing/2014/main" id="{1C91AA46-48E2-2AE7-BF87-CFD2A35446E2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Theseus Class</a:t>
              </a:r>
            </a:p>
          </p:txBody>
        </p:sp>
        <p:sp>
          <p:nvSpPr>
            <p:cNvPr id="32" name="Perseus_Standard" hidden="1">
              <a:extLst>
                <a:ext uri="{FF2B5EF4-FFF2-40B4-BE49-F238E27FC236}">
                  <a16:creationId xmlns:a16="http://schemas.microsoft.com/office/drawing/2014/main" id="{54172A83-F537-A93B-A645-CF8BDC1C3267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Perseus Class</a:t>
              </a:r>
            </a:p>
          </p:txBody>
        </p:sp>
        <p:sp>
          <p:nvSpPr>
            <p:cNvPr id="33" name="Odysseus_Standard" hidden="1">
              <a:extLst>
                <a:ext uri="{FF2B5EF4-FFF2-40B4-BE49-F238E27FC236}">
                  <a16:creationId xmlns:a16="http://schemas.microsoft.com/office/drawing/2014/main" id="{9CD2B2FE-B1FC-8C05-4B20-932D495DF342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Odysseus Class</a:t>
              </a:r>
            </a:p>
          </p:txBody>
        </p:sp>
        <p:sp>
          <p:nvSpPr>
            <p:cNvPr id="34" name="Hercules_Standard" hidden="1">
              <a:extLst>
                <a:ext uri="{FF2B5EF4-FFF2-40B4-BE49-F238E27FC236}">
                  <a16:creationId xmlns:a16="http://schemas.microsoft.com/office/drawing/2014/main" id="{F33D9DC7-51DA-3162-83ED-E492E59A67D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Hercules Class</a:t>
              </a:r>
            </a:p>
          </p:txBody>
        </p:sp>
        <p:sp>
          <p:nvSpPr>
            <p:cNvPr id="30" name="Artemis_Standard" hidden="1">
              <a:extLst>
                <a:ext uri="{FF2B5EF4-FFF2-40B4-BE49-F238E27FC236}">
                  <a16:creationId xmlns:a16="http://schemas.microsoft.com/office/drawing/2014/main" id="{9904D1DC-E4CA-6649-F88B-12C30A52BEE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Artemis Class</a:t>
              </a:r>
            </a:p>
          </p:txBody>
        </p:sp>
        <p:sp>
          <p:nvSpPr>
            <p:cNvPr id="29" name="Hermes_Standard" hidden="1">
              <a:extLst>
                <a:ext uri="{FF2B5EF4-FFF2-40B4-BE49-F238E27FC236}">
                  <a16:creationId xmlns:a16="http://schemas.microsoft.com/office/drawing/2014/main" id="{BBED9307-21AC-E281-4E10-FAE73567B1B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Hermes Class</a:t>
              </a:r>
            </a:p>
          </p:txBody>
        </p:sp>
        <p:sp>
          <p:nvSpPr>
            <p:cNvPr id="23" name="Apollo_Standard" hidden="1">
              <a:extLst>
                <a:ext uri="{FF2B5EF4-FFF2-40B4-BE49-F238E27FC236}">
                  <a16:creationId xmlns:a16="http://schemas.microsoft.com/office/drawing/2014/main" id="{A852C420-573E-ECF8-FB52-D24317A1317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Apollo Class</a:t>
              </a:r>
            </a:p>
          </p:txBody>
        </p:sp>
        <p:sp>
          <p:nvSpPr>
            <p:cNvPr id="22" name="Zeus_Standard" hidden="1">
              <a:extLst>
                <a:ext uri="{FF2B5EF4-FFF2-40B4-BE49-F238E27FC236}">
                  <a16:creationId xmlns:a16="http://schemas.microsoft.com/office/drawing/2014/main" id="{11E94AD0-E38A-A7DA-E614-3827C37A196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Zeus Class</a:t>
              </a:r>
            </a:p>
          </p:txBody>
        </p:sp>
        <p:sp>
          <p:nvSpPr>
            <p:cNvPr id="21" name="E5 Athena_Standard" hidden="1">
              <a:extLst>
                <a:ext uri="{FF2B5EF4-FFF2-40B4-BE49-F238E27FC236}">
                  <a16:creationId xmlns:a16="http://schemas.microsoft.com/office/drawing/2014/main" id="{35F08449-D8E4-BF66-EE24-1DB40E4EF3A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E5 Athena Class</a:t>
              </a:r>
            </a:p>
          </p:txBody>
        </p:sp>
        <p:sp>
          <p:nvSpPr>
            <p:cNvPr id="12" name="Helios_Standard" hidden="1">
              <a:extLst>
                <a:ext uri="{FF2B5EF4-FFF2-40B4-BE49-F238E27FC236}">
                  <a16:creationId xmlns:a16="http://schemas.microsoft.com/office/drawing/2014/main" id="{EE914B36-BE47-FF80-C5DB-FD28F4559B5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Helios Class</a:t>
              </a:r>
            </a:p>
          </p:txBody>
        </p:sp>
        <p:sp>
          <p:nvSpPr>
            <p:cNvPr id="11" name="Poseidon_Standard" hidden="1">
              <a:extLst>
                <a:ext uri="{FF2B5EF4-FFF2-40B4-BE49-F238E27FC236}">
                  <a16:creationId xmlns:a16="http://schemas.microsoft.com/office/drawing/2014/main" id="{56B8B5AB-8C37-FF74-1263-018DD975BBB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Poseidon Class</a:t>
              </a:r>
            </a:p>
          </p:txBody>
        </p:sp>
        <p:sp>
          <p:nvSpPr>
            <p:cNvPr id="14" name="Gaia_Standard" hidden="1">
              <a:extLst>
                <a:ext uri="{FF2B5EF4-FFF2-40B4-BE49-F238E27FC236}">
                  <a16:creationId xmlns:a16="http://schemas.microsoft.com/office/drawing/2014/main" id="{BF7D91BA-BCC2-29A3-F56E-E91B7D27547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Gaia Class</a:t>
              </a:r>
            </a:p>
          </p:txBody>
        </p:sp>
        <p:sp>
          <p:nvSpPr>
            <p:cNvPr id="15" name="Hera_Standard" hidden="1">
              <a:extLst>
                <a:ext uri="{FF2B5EF4-FFF2-40B4-BE49-F238E27FC236}">
                  <a16:creationId xmlns:a16="http://schemas.microsoft.com/office/drawing/2014/main" id="{FF0D2DE1-AE0C-6247-940B-3A1D5E92794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Hera Class</a:t>
              </a:r>
            </a:p>
          </p:txBody>
        </p:sp>
        <p:sp>
          <p:nvSpPr>
            <p:cNvPr id="16" name="E6 Song's_Standard" hidden="1">
              <a:extLst>
                <a:ext uri="{FF2B5EF4-FFF2-40B4-BE49-F238E27FC236}">
                  <a16:creationId xmlns:a16="http://schemas.microsoft.com/office/drawing/2014/main" id="{7F380E75-1A15-B5E6-A0E5-54C6C91104C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E6 Song’s Class</a:t>
              </a:r>
            </a:p>
          </p:txBody>
        </p:sp>
      </p:grpSp>
      <p:grpSp>
        <p:nvGrpSpPr>
          <p:cNvPr id="37" name="Placements">
            <a:extLst>
              <a:ext uri="{FF2B5EF4-FFF2-40B4-BE49-F238E27FC236}">
                <a16:creationId xmlns:a16="http://schemas.microsoft.com/office/drawing/2014/main" id="{6D88A967-40E5-2890-B067-D666C7BA664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806230" y="4333205"/>
            <a:ext cx="3097254" cy="500393"/>
            <a:chOff x="3524391" y="4106174"/>
            <a:chExt cx="2867913" cy="463341"/>
          </a:xfrm>
        </p:grpSpPr>
        <p:sp>
          <p:nvSpPr>
            <p:cNvPr id="18" name="Third_Standard" hidden="1">
              <a:extLst>
                <a:ext uri="{FF2B5EF4-FFF2-40B4-BE49-F238E27FC236}">
                  <a16:creationId xmlns:a16="http://schemas.microsoft.com/office/drawing/2014/main" id="{ECF988B6-265B-3D99-9F97-0FEADB7C164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Third Place</a:t>
              </a:r>
            </a:p>
          </p:txBody>
        </p:sp>
        <p:sp>
          <p:nvSpPr>
            <p:cNvPr id="17" name="Second_Standard" hidden="1">
              <a:extLst>
                <a:ext uri="{FF2B5EF4-FFF2-40B4-BE49-F238E27FC236}">
                  <a16:creationId xmlns:a16="http://schemas.microsoft.com/office/drawing/2014/main" id="{229CADBC-8514-04FB-69AE-13BBEDD244C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Second Place</a:t>
              </a:r>
            </a:p>
          </p:txBody>
        </p:sp>
        <p:sp>
          <p:nvSpPr>
            <p:cNvPr id="10" name="First_Standard" hidden="1">
              <a:extLst>
                <a:ext uri="{FF2B5EF4-FFF2-40B4-BE49-F238E27FC236}">
                  <a16:creationId xmlns:a16="http://schemas.microsoft.com/office/drawing/2014/main" id="{211F859C-7F32-CB65-559D-DE017642197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First Place</a:t>
              </a:r>
            </a:p>
          </p:txBody>
        </p:sp>
      </p:grpSp>
      <p:grpSp>
        <p:nvGrpSpPr>
          <p:cNvPr id="24" name="Emblems">
            <a:extLst>
              <a:ext uri="{FF2B5EF4-FFF2-40B4-BE49-F238E27FC236}">
                <a16:creationId xmlns:a16="http://schemas.microsoft.com/office/drawing/2014/main" id="{AAFA459C-1741-9A90-00B4-DCE7A2CE689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67338" y="2962656"/>
            <a:ext cx="2952852" cy="2856874"/>
            <a:chOff x="6667338" y="2962656"/>
            <a:chExt cx="2952852" cy="2856874"/>
          </a:xfrm>
        </p:grpSpPr>
        <p:pic>
          <p:nvPicPr>
            <p:cNvPr id="5" name="Bronze_Default" hidden="1">
              <a:extLst>
                <a:ext uri="{FF2B5EF4-FFF2-40B4-BE49-F238E27FC236}">
                  <a16:creationId xmlns:a16="http://schemas.microsoft.com/office/drawing/2014/main" id="{6879E673-8311-86C4-BDE9-554DF3378BE7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171937" y="3468126"/>
              <a:ext cx="1943652" cy="1938849"/>
            </a:xfrm>
            <a:prstGeom prst="rect">
              <a:avLst/>
            </a:prstGeom>
          </p:spPr>
        </p:pic>
        <p:pic>
          <p:nvPicPr>
            <p:cNvPr id="2" name="Silver_Default" hidden="1">
              <a:extLst>
                <a:ext uri="{FF2B5EF4-FFF2-40B4-BE49-F238E27FC236}">
                  <a16:creationId xmlns:a16="http://schemas.microsoft.com/office/drawing/2014/main" id="{FC71B07C-90BF-4A3F-E8E6-B1D1BD532681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171937" y="3463308"/>
              <a:ext cx="1943653" cy="1948484"/>
            </a:xfrm>
            <a:prstGeom prst="rect">
              <a:avLst/>
            </a:prstGeom>
          </p:spPr>
        </p:pic>
        <p:pic>
          <p:nvPicPr>
            <p:cNvPr id="13" name="Gold_Default" hidden="1">
              <a:extLst>
                <a:ext uri="{FF2B5EF4-FFF2-40B4-BE49-F238E27FC236}">
                  <a16:creationId xmlns:a16="http://schemas.microsoft.com/office/drawing/2014/main" id="{FAA19BDB-C3AE-35D2-B1B0-0801C873464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170928" y="3474315"/>
              <a:ext cx="1945670" cy="1926470"/>
            </a:xfrm>
            <a:prstGeom prst="rect">
              <a:avLst/>
            </a:prstGeom>
          </p:spPr>
        </p:pic>
        <p:pic>
          <p:nvPicPr>
            <p:cNvPr id="51" name="Bronze_Modern" descr="A gold medal with red ribbons&#10;&#10;AI-generated content may be incorrect." hidden="1">
              <a:extLst>
                <a:ext uri="{FF2B5EF4-FFF2-40B4-BE49-F238E27FC236}">
                  <a16:creationId xmlns:a16="http://schemas.microsoft.com/office/drawing/2014/main" id="{571EFAE6-2A88-AFE4-8613-862D0D23878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67338" y="2962656"/>
              <a:ext cx="2952852" cy="2856874"/>
            </a:xfrm>
            <a:prstGeom prst="rect">
              <a:avLst/>
            </a:prstGeom>
          </p:spPr>
        </p:pic>
        <p:pic>
          <p:nvPicPr>
            <p:cNvPr id="52" name="Silver_Modern" descr="A silver medal with red ribbons&#10;&#10;AI-generated content may be incorrect." hidden="1">
              <a:extLst>
                <a:ext uri="{FF2B5EF4-FFF2-40B4-BE49-F238E27FC236}">
                  <a16:creationId xmlns:a16="http://schemas.microsoft.com/office/drawing/2014/main" id="{AED0DDD7-05AC-E9DD-754F-FAE329A45D1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67338" y="2962656"/>
              <a:ext cx="2952852" cy="2856874"/>
            </a:xfrm>
            <a:prstGeom prst="rect">
              <a:avLst/>
            </a:prstGeom>
          </p:spPr>
        </p:pic>
        <p:pic>
          <p:nvPicPr>
            <p:cNvPr id="53" name="Gold_Modern" descr="A gold medal with red ribbons&#10;&#10;AI-generated content may be incorrect." hidden="1">
              <a:extLst>
                <a:ext uri="{FF2B5EF4-FFF2-40B4-BE49-F238E27FC236}">
                  <a16:creationId xmlns:a16="http://schemas.microsoft.com/office/drawing/2014/main" id="{3F14D296-1191-11FD-50CA-DF947AB3DEA5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67338" y="2962656"/>
              <a:ext cx="2952852" cy="2856874"/>
            </a:xfrm>
            <a:prstGeom prst="rect">
              <a:avLst/>
            </a:prstGeom>
          </p:spPr>
        </p:pic>
      </p:grpSp>
      <p:grpSp>
        <p:nvGrpSpPr>
          <p:cNvPr id="8" name="Trophies">
            <a:extLst>
              <a:ext uri="{FF2B5EF4-FFF2-40B4-BE49-F238E27FC236}">
                <a16:creationId xmlns:a16="http://schemas.microsoft.com/office/drawing/2014/main" id="{B84061DB-48C5-DB29-7E5B-3E90AF93E8D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612008" y="2878335"/>
            <a:ext cx="2046384" cy="3077332"/>
            <a:chOff x="1612008" y="2878335"/>
            <a:chExt cx="2046384" cy="3077332"/>
          </a:xfrm>
        </p:grpSpPr>
        <p:pic>
          <p:nvPicPr>
            <p:cNvPr id="6" name="Bronze_Default" hidden="1">
              <a:extLst>
                <a:ext uri="{FF2B5EF4-FFF2-40B4-BE49-F238E27FC236}">
                  <a16:creationId xmlns:a16="http://schemas.microsoft.com/office/drawing/2014/main" id="{D8F92D38-7DB0-656A-6054-299AD1202274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774051" y="3475006"/>
              <a:ext cx="1748828" cy="1942148"/>
            </a:xfrm>
            <a:prstGeom prst="rect">
              <a:avLst/>
            </a:prstGeom>
          </p:spPr>
        </p:pic>
        <p:pic>
          <p:nvPicPr>
            <p:cNvPr id="4" name="Silver_Default" hidden="1">
              <a:extLst>
                <a:ext uri="{FF2B5EF4-FFF2-40B4-BE49-F238E27FC236}">
                  <a16:creationId xmlns:a16="http://schemas.microsoft.com/office/drawing/2014/main" id="{FC3C67AD-17B4-8321-D245-E1B77E062782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774051" y="3476111"/>
              <a:ext cx="1748829" cy="1939938"/>
            </a:xfrm>
            <a:prstGeom prst="rect">
              <a:avLst/>
            </a:prstGeom>
          </p:spPr>
        </p:pic>
        <p:pic>
          <p:nvPicPr>
            <p:cNvPr id="3" name="Gold_Default" hidden="1">
              <a:extLst>
                <a:ext uri="{FF2B5EF4-FFF2-40B4-BE49-F238E27FC236}">
                  <a16:creationId xmlns:a16="http://schemas.microsoft.com/office/drawing/2014/main" id="{44731953-D58F-CD5D-4B2D-B444A89C593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796250" y="3491865"/>
              <a:ext cx="1708950" cy="1903095"/>
            </a:xfrm>
            <a:prstGeom prst="rect">
              <a:avLst/>
            </a:prstGeom>
          </p:spPr>
        </p:pic>
        <p:pic>
          <p:nvPicPr>
            <p:cNvPr id="41" name="Bronze_Modern" descr="A trophy with a number on it&#10;&#10;AI-generated content may be incorrect." hidden="1">
              <a:extLst>
                <a:ext uri="{FF2B5EF4-FFF2-40B4-BE49-F238E27FC236}">
                  <a16:creationId xmlns:a16="http://schemas.microsoft.com/office/drawing/2014/main" id="{1F554166-C3FE-1B2C-7DA8-4CFA01BABFEB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2008" y="2878335"/>
              <a:ext cx="2046384" cy="3077332"/>
            </a:xfrm>
            <a:prstGeom prst="rect">
              <a:avLst/>
            </a:prstGeom>
          </p:spPr>
        </p:pic>
        <p:pic>
          <p:nvPicPr>
            <p:cNvPr id="42" name="Silver_Modern" descr="A silver trophy with a number on it&#10;&#10;AI-generated content may be incorrect." hidden="1">
              <a:extLst>
                <a:ext uri="{FF2B5EF4-FFF2-40B4-BE49-F238E27FC236}">
                  <a16:creationId xmlns:a16="http://schemas.microsoft.com/office/drawing/2014/main" id="{409B3A16-3922-9450-1746-7A0613E7DCF9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2008" y="2878335"/>
              <a:ext cx="2046384" cy="3077332"/>
            </a:xfrm>
            <a:prstGeom prst="rect">
              <a:avLst/>
            </a:prstGeom>
          </p:spPr>
        </p:pic>
        <p:pic>
          <p:nvPicPr>
            <p:cNvPr id="49" name="Gold_Modern" descr="A gold trophy with a number on it&#10;&#10;AI-generated content may be incorrect." hidden="1">
              <a:extLst>
                <a:ext uri="{FF2B5EF4-FFF2-40B4-BE49-F238E27FC236}">
                  <a16:creationId xmlns:a16="http://schemas.microsoft.com/office/drawing/2014/main" id="{FE996535-FF06-5E35-AD5B-EC65E17BF70F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2008" y="2878335"/>
              <a:ext cx="2046384" cy="3077332"/>
            </a:xfrm>
            <a:prstGeom prst="rect">
              <a:avLst/>
            </a:prstGeom>
          </p:spPr>
        </p:pic>
      </p:grpSp>
      <p:grpSp>
        <p:nvGrpSpPr>
          <p:cNvPr id="45" name="Modified_Elements">
            <a:extLst>
              <a:ext uri="{FF2B5EF4-FFF2-40B4-BE49-F238E27FC236}">
                <a16:creationId xmlns:a16="http://schemas.microsoft.com/office/drawing/2014/main" id="{D3D02190-8AB8-C8AE-BA9C-1FB51983E15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531877" y="988725"/>
            <a:ext cx="5704753" cy="5493282"/>
            <a:chOff x="3531877" y="988725"/>
            <a:chExt cx="5704753" cy="5493282"/>
          </a:xfrm>
        </p:grpSpPr>
        <p:sp>
          <p:nvSpPr>
            <p:cNvPr id="36" name="Title_Standard">
              <a:extLst>
                <a:ext uri="{FF2B5EF4-FFF2-40B4-BE49-F238E27FC236}">
                  <a16:creationId xmlns:a16="http://schemas.microsoft.com/office/drawing/2014/main" id="{6331B0E7-9C64-AA22-48BA-695F531539D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683297" y="988725"/>
              <a:ext cx="5480360" cy="2115980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3794" b="1" cap="all" dirty="0">
                  <a:latin typeface="Constantia" panose="02030602050306030303" pitchFamily="18" charset="0"/>
                </a:rPr>
                <a:t>AUTUMN SPEAKING</a:t>
              </a:r>
            </a:p>
            <a:p>
              <a:pPr algn="ctr">
                <a:lnSpc>
                  <a:spcPct val="80000"/>
                </a:lnSpc>
              </a:pPr>
              <a:r>
                <a:rPr lang="en-US" sz="6000" b="1" cap="all" dirty="0">
                  <a:latin typeface="Constantia" panose="02030602050306030303" pitchFamily="18" charset="0"/>
                </a:rPr>
                <a:t>EVALUATIONS</a:t>
              </a:r>
              <a:endParaRPr lang="en-US" sz="5400" b="1" cap="all" dirty="0">
                <a:latin typeface="Constantia" panose="02030602050306030303" pitchFamily="18" charset="0"/>
              </a:endParaRPr>
            </a:p>
          </p:txBody>
        </p:sp>
        <p:sp>
          <p:nvSpPr>
            <p:cNvPr id="9" name="Student_Standard">
              <a:extLst>
                <a:ext uri="{FF2B5EF4-FFF2-40B4-BE49-F238E27FC236}">
                  <a16:creationId xmlns:a16="http://schemas.microsoft.com/office/drawing/2014/main" id="{4C83C089-95DA-DFEA-55AF-FBBAFFAED99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31877" y="3596504"/>
              <a:ext cx="3639052" cy="4613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ko-KR" altLang="en-US" sz="2537" kern="1400" dirty="0">
                  <a:solidFill>
                    <a:srgbClr val="000000"/>
                  </a:solidFill>
                  <a:latin typeface="Kakao Big Sans" panose="00000500000000000000" pitchFamily="2" charset="0"/>
                  <a:ea typeface="Kakao Big Sans" panose="00000500000000000000" pitchFamily="2" charset="0"/>
                </a:rPr>
                <a:t>홍길동 </a:t>
              </a:r>
              <a:r>
                <a:rPr lang="en-US" altLang="ko-KR" sz="2537" kern="1400" dirty="0">
                  <a:solidFill>
                    <a:srgbClr val="000000"/>
                  </a:solidFill>
                  <a:latin typeface="Kakao Big Sans" panose="00000500000000000000" pitchFamily="2" charset="0"/>
                  <a:ea typeface="Kakao Big Sans" panose="00000500000000000000" pitchFamily="2" charset="0"/>
                </a:rPr>
                <a:t>(</a:t>
              </a:r>
              <a:r>
                <a:rPr lang="en-US" altLang="ko-KR" sz="2537" kern="1400" dirty="0" err="1">
                  <a:solidFill>
                    <a:srgbClr val="000000"/>
                  </a:solidFill>
                  <a:latin typeface="Kakao Big Sans" panose="00000500000000000000" pitchFamily="2" charset="0"/>
                  <a:ea typeface="Kakao Big Sans" panose="00000500000000000000" pitchFamily="2" charset="0"/>
                </a:rPr>
                <a:t>Gildong</a:t>
              </a:r>
              <a:r>
                <a:rPr lang="en-US" altLang="ko-KR" sz="2537" kern="1400" dirty="0">
                  <a:solidFill>
                    <a:srgbClr val="000000"/>
                  </a:solidFill>
                  <a:latin typeface="Kakao Big Sans" panose="00000500000000000000" pitchFamily="2" charset="0"/>
                  <a:ea typeface="Kakao Big Sans" panose="00000500000000000000" pitchFamily="2" charset="0"/>
                </a:rPr>
                <a:t>)</a:t>
              </a:r>
              <a:endParaRPr lang="en-US" sz="2537" kern="1400" dirty="0">
                <a:solidFill>
                  <a:srgbClr val="000000"/>
                </a:solidFill>
                <a:latin typeface="Kakao Big Sans" panose="00000500000000000000" pitchFamily="2" charset="0"/>
              </a:endParaRPr>
            </a:p>
          </p:txBody>
        </p:sp>
        <p:sp>
          <p:nvSpPr>
            <p:cNvPr id="20" name="Teacher_Standard">
              <a:extLst>
                <a:ext uri="{FF2B5EF4-FFF2-40B4-BE49-F238E27FC236}">
                  <a16:creationId xmlns:a16="http://schemas.microsoft.com/office/drawing/2014/main" id="{3293CF0D-287A-9F11-5452-27264AC5F67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802775" y="4799632"/>
              <a:ext cx="3097254" cy="3182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1366" kern="1400" dirty="0">
                  <a:solidFill>
                    <a:srgbClr val="000000"/>
                  </a:solidFill>
                  <a:latin typeface="Lucida Calligraphy" panose="03010101010101010101" pitchFamily="66" charset="0"/>
                </a:rPr>
                <a:t>in Warren Teacher's</a:t>
              </a:r>
              <a:endParaRPr lang="en-US" sz="2537" kern="1400" dirty="0">
                <a:solidFill>
                  <a:srgbClr val="000000"/>
                </a:solidFill>
                <a:latin typeface="Lucida Calligraphy" panose="03010101010101010101" pitchFamily="66" charset="0"/>
              </a:endParaRPr>
            </a:p>
          </p:txBody>
        </p:sp>
        <p:sp>
          <p:nvSpPr>
            <p:cNvPr id="19" name="DateText_Standard">
              <a:extLst>
                <a:ext uri="{FF2B5EF4-FFF2-40B4-BE49-F238E27FC236}">
                  <a16:creationId xmlns:a16="http://schemas.microsoft.com/office/drawing/2014/main" id="{2AD63EFA-5D04-34AE-1BD2-C1A1C1E86367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139375" y="5924290"/>
              <a:ext cx="3097255" cy="55771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024" kern="1400" dirty="0">
                  <a:solidFill>
                    <a:srgbClr val="000000"/>
                  </a:solidFill>
                  <a:latin typeface="Lucida Calligraphy" panose="03010101010101010101" pitchFamily="66" charset="0"/>
                  <a:cs typeface="Times New Roman" panose="02020603050405020304" pitchFamily="18" charset="0"/>
                </a:rPr>
                <a:t>31 May 1993</a:t>
              </a:r>
              <a:endParaRPr lang="en-US" sz="3024" dirty="0">
                <a:latin typeface="Lucida Calligraphy" panose="03010101010101010101" pitchFamily="66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5" name="Base_Elements">
            <a:extLst>
              <a:ext uri="{FF2B5EF4-FFF2-40B4-BE49-F238E27FC236}">
                <a16:creationId xmlns:a16="http://schemas.microsoft.com/office/drawing/2014/main" id="{0ECE10D9-6109-6EB1-128F-20C13597F20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534507" y="938941"/>
            <a:ext cx="7629150" cy="5708052"/>
            <a:chOff x="1534507" y="938941"/>
            <a:chExt cx="7629150" cy="5708052"/>
          </a:xfrm>
        </p:grpSpPr>
        <p:sp>
          <p:nvSpPr>
            <p:cNvPr id="7" name="Info_Text_Standard">
              <a:extLst>
                <a:ext uri="{FF2B5EF4-FFF2-40B4-BE49-F238E27FC236}">
                  <a16:creationId xmlns:a16="http://schemas.microsoft.com/office/drawing/2014/main" id="{55B39811-B9CB-DF34-4DEC-4C382DBDAF5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802775" y="3330044"/>
              <a:ext cx="3097254" cy="10559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1366" kern="1400" dirty="0">
                  <a:solidFill>
                    <a:srgbClr val="000000"/>
                  </a:solidFill>
                  <a:latin typeface="Lucida Calligraphy" panose="03010101010101010101" pitchFamily="66" charset="0"/>
                </a:rPr>
                <a:t>This certificate is awarded to</a:t>
              </a:r>
              <a:endParaRPr lang="en-US" sz="1366" i="1" kern="1400" dirty="0">
                <a:solidFill>
                  <a:srgbClr val="000000"/>
                </a:solidFill>
                <a:latin typeface="Lucida Calligraphy" panose="03010101010101010101" pitchFamily="66" charset="0"/>
              </a:endParaRPr>
            </a:p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endParaRPr lang="en-US" sz="2537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1366" kern="1400" dirty="0">
                  <a:solidFill>
                    <a:srgbClr val="000000"/>
                  </a:solidFill>
                  <a:latin typeface="Lucida Calligraphy" panose="03010101010101010101" pitchFamily="66" charset="0"/>
                </a:rPr>
                <a:t>for winning</a:t>
              </a:r>
              <a:endParaRPr lang="en-US" sz="2537" kern="1400" dirty="0">
                <a:solidFill>
                  <a:srgbClr val="000000"/>
                </a:solidFill>
                <a:latin typeface="Lucida Calligraphy" panose="03010101010101010101" pitchFamily="66" charset="0"/>
              </a:endParaRPr>
            </a:p>
          </p:txBody>
        </p:sp>
        <p:pic>
          <p:nvPicPr>
            <p:cNvPr id="43" name="Signature_Image_Standard">
              <a:extLst>
                <a:ext uri="{FF2B5EF4-FFF2-40B4-BE49-F238E27FC236}">
                  <a16:creationId xmlns:a16="http://schemas.microsoft.com/office/drawing/2014/main" id="{495F5195-A9DF-2EA5-7F87-28868B4BA00E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971928" y="5707709"/>
              <a:ext cx="3430654" cy="939284"/>
            </a:xfrm>
            <a:prstGeom prst="rect">
              <a:avLst/>
            </a:prstGeom>
          </p:spPr>
        </p:pic>
        <p:sp>
          <p:nvSpPr>
            <p:cNvPr id="27" name="Signature_Line_Standard">
              <a:extLst>
                <a:ext uri="{FF2B5EF4-FFF2-40B4-BE49-F238E27FC236}">
                  <a16:creationId xmlns:a16="http://schemas.microsoft.com/office/drawing/2014/main" id="{A63AEDC5-499A-6D0D-878E-0441530341C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534507" y="6048719"/>
              <a:ext cx="4184895" cy="552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  <a:tabLst>
                  <a:tab pos="3950208" algn="l"/>
                </a:tabLst>
              </a:pPr>
              <a:r>
                <a:rPr lang="en-US" sz="2537" u="sng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	</a:t>
              </a:r>
            </a:p>
            <a:p>
              <a:pPr marL="43505">
                <a:lnSpc>
                  <a:spcPct val="80000"/>
                </a:lnSpc>
                <a:tabLst>
                  <a:tab pos="4701845" algn="l"/>
                </a:tabLst>
              </a:pPr>
              <a:r>
                <a:rPr lang="en-US" sz="1171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Signature</a:t>
              </a:r>
              <a:endParaRPr lang="en-US" sz="1265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</p:txBody>
        </p:sp>
        <p:sp>
          <p:nvSpPr>
            <p:cNvPr id="28" name="Date_Line_Standard">
              <a:extLst>
                <a:ext uri="{FF2B5EF4-FFF2-40B4-BE49-F238E27FC236}">
                  <a16:creationId xmlns:a16="http://schemas.microsoft.com/office/drawing/2014/main" id="{F2D16CF7-E3F6-0F79-47D1-C9C4673857D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212348" y="6048719"/>
              <a:ext cx="2951309" cy="552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  <a:tabLst>
                  <a:tab pos="2715768" algn="l"/>
                </a:tabLst>
              </a:pPr>
              <a:r>
                <a:rPr lang="en-US" sz="2537" u="sng" kern="1400" dirty="0">
                  <a:latin typeface="Constantia" panose="02030602050306030303" pitchFamily="18" charset="0"/>
                </a:rPr>
                <a:t>	</a:t>
              </a:r>
            </a:p>
            <a:p>
              <a:pPr marL="43505">
                <a:lnSpc>
                  <a:spcPct val="80000"/>
                </a:lnSpc>
                <a:tabLst>
                  <a:tab pos="4701845" algn="l"/>
                </a:tabLst>
              </a:pPr>
              <a:r>
                <a:rPr lang="en-US" sz="1171" kern="1400" dirty="0">
                  <a:latin typeface="Constantia" panose="02030602050306030303" pitchFamily="18" charset="0"/>
                </a:rPr>
                <a:t>Date</a:t>
              </a:r>
              <a:endParaRPr lang="en-US" sz="1265" kern="1400" dirty="0">
                <a:latin typeface="Constantia" panose="02030602050306030303" pitchFamily="18" charset="0"/>
              </a:endParaRPr>
            </a:p>
          </p:txBody>
        </p:sp>
        <p:pic>
          <p:nvPicPr>
            <p:cNvPr id="46" name="DYB_Logo_Standard">
              <a:extLst>
                <a:ext uri="{FF2B5EF4-FFF2-40B4-BE49-F238E27FC236}">
                  <a16:creationId xmlns:a16="http://schemas.microsoft.com/office/drawing/2014/main" id="{3EBD7449-9355-30C4-1BD6-A11EED99FEE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rcRect b="-938"/>
            <a:stretch/>
          </p:blipFill>
          <p:spPr>
            <a:xfrm>
              <a:off x="1829806" y="938941"/>
              <a:ext cx="1637320" cy="22155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63094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1866</TotalTime>
  <Words>61</Words>
  <Application>Microsoft Office PowerPoint</Application>
  <PresentationFormat>Custom</PresentationFormat>
  <Paragraphs>30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Aptos</vt:lpstr>
      <vt:lpstr>Aptos Display</vt:lpstr>
      <vt:lpstr>Arial</vt:lpstr>
      <vt:lpstr>Constantia</vt:lpstr>
      <vt:lpstr>Kakao Big Sans</vt:lpstr>
      <vt:lpstr>Lucida Calligraphy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Warren Feltmate</dc:creator>
  <cp:lastModifiedBy>Warren Feltmate</cp:lastModifiedBy>
  <cp:revision>6</cp:revision>
  <cp:lastPrinted>2025-06-09T12:34:30Z</cp:lastPrinted>
  <dcterms:created xsi:type="dcterms:W3CDTF">2025-04-18T06:11:14Z</dcterms:created>
  <dcterms:modified xsi:type="dcterms:W3CDTF">2025-06-14T10:17:36Z</dcterms:modified>
</cp:coreProperties>
</file>

<file path=docProps/thumbnail.jpeg>
</file>